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3E4024-A327-486E-B89D-9046F88AC2C0}" v="1" dt="2020-12-17T23:57:07.0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8" y="2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hi Vuong - Y17" userId="S::vtmnhi.y17@ump.edu.vn::1096d608-b6ea-4d1b-b327-6e28e4c859ab" providerId="AD" clId="Web-{223E4024-A327-486E-B89D-9046F88AC2C0}"/>
    <pc:docChg chg="delSld">
      <pc:chgData name="Nhi Vuong - Y17" userId="S::vtmnhi.y17@ump.edu.vn::1096d608-b6ea-4d1b-b327-6e28e4c859ab" providerId="AD" clId="Web-{223E4024-A327-486E-B89D-9046F88AC2C0}" dt="2020-12-17T23:57:07.011" v="0"/>
      <pc:docMkLst>
        <pc:docMk/>
      </pc:docMkLst>
      <pc:sldChg chg="del">
        <pc:chgData name="Nhi Vuong - Y17" userId="S::vtmnhi.y17@ump.edu.vn::1096d608-b6ea-4d1b-b327-6e28e4c859ab" providerId="AD" clId="Web-{223E4024-A327-486E-B89D-9046F88AC2C0}" dt="2020-12-17T23:57:07.011" v="0"/>
        <pc:sldMkLst>
          <pc:docMk/>
          <pc:sldMk cId="3498079712" sldId="258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CB64B-7826-460C-B9FA-2797751534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FAA1D6-5652-45C8-B9B5-B66E0E493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9EE4B-D70F-4C09-B247-261E909C3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94045A-8B9E-486E-AC67-D67B9A1AF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68FD5-88D7-4BF6-ABA0-266F41CEE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11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E0308-D1BE-4BBB-BCBD-7FEA376EC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1034A-F993-401C-9383-6ABB1F60BE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39402-DA72-4D0D-85F2-A206ED958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DC1AD-59EE-4603-8AFB-A994E1FF5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D2D7A-FD7C-491F-B2B4-2FE755B21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52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E87D2B-896D-4927-8746-AA954DB6A6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2FFC1-FD4B-44EC-AD06-8E73612D77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318D7-9E47-42C1-85D9-013D77406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35682-A47B-4CF8-8E15-9652A7F94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5EE95-AD13-4578-A52D-488748C6A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34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805F8-3CB8-42E6-AEE7-DA1AD577F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34BA7-4EF4-422E-B817-A14AAA73C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ADCDA-39AA-44F5-8C60-475186F6D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35E8A-FAD5-46DB-A9DE-589D73366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D1FBF-5F07-461F-993B-6FF39A306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092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6E1FB-3062-420A-850A-5295853B6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A0AE7-75E2-441D-97E9-D7C7091B3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2ADFB-0F70-4BDF-A0FF-5BA67A482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1A4B7-185F-490F-BF7D-A2F308873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C7CDD-AB26-4FF7-B834-13D030914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241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D227F-A9A3-4ECC-85F4-B39F55C4D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AA3A3-7644-4C4C-BD89-4F8980912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5BD908-32CB-4384-81C9-3892DC4225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E78551-13CB-4BFD-8E9F-90A556C3F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CD604D-B90F-4176-B6A1-15F48702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2AAEB-8F11-4ED8-AE63-9A33DA66F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93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DCD4F-A228-4109-833D-BD6C0AEC9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227CB-2022-412D-9CF9-A6011ADD9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36B6FF-3196-40DD-AD65-C626D36F2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DCF3CD-BB87-4B40-81E0-8339EE1A8B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62F213-BCC1-4980-9EF9-1CFD22124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1DCC6B-5057-4252-BED0-04856D492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9DEBF3-AF4D-40D3-9FE9-0FDC7B92E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589640-F7FA-427A-A58E-14D0CC735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780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F7A73-EA45-4668-975B-71B3A9BF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4E9E2-8FEB-4FBF-8FCC-43D1765AE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588D02-85AE-4143-98CF-20009BD9C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37580D-E241-4C70-92E9-14057717B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85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D4109D-5931-46E3-8CD8-C38025FDD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B17D70-F264-40CC-BF9F-60472C164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DD568-427B-467C-8EEB-A59B44D63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261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40D7D-8E89-48E3-BE07-04628301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D4B44-BE02-4F37-B062-90426637D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58F1F-888B-4782-AA7C-FCB3B18FE1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AA2C5-ACA4-495F-BD4A-FCDA36A7D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0C429-DAD3-429C-BE5C-171CB210C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9DB60-1B43-4780-8CBE-7116619BD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701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69732-ED45-4DF6-8423-5168C852F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F0C6A5-14BE-45E6-BA9D-FFEE100852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5E8294-4179-4659-AADC-E94E0A392D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ED44B1-32DE-4DCD-9D31-7255C2323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ADDB8-D03F-4448-8966-ACFF47F8A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2528A-D66A-4924-9A8F-7A0BD6684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476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3CA940-1991-49E2-B99F-5A2498242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5D6A65-D98F-4608-943D-77F028543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F34BA-AC0B-494D-B815-6B309A00C9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D08F9-8848-40C0-9094-9684977E6E86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B6946-A880-41CA-877A-6BE66D1BF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32DC5-18C5-4E38-A752-BA73047148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6C3F93-637A-4D1D-BB2A-684A51A97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59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20FF6-699C-4820-977A-E8B3E934B8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Bài tập Phân tích Hô hấp kí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688708-F236-4E56-9BFA-47B4BCF738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Y4</a:t>
            </a:r>
          </a:p>
          <a:p>
            <a:r>
              <a:rPr lang="en-US"/>
              <a:t>Trại Hô hấp – Bv Chợ Rẫy</a:t>
            </a:r>
          </a:p>
        </p:txBody>
      </p:sp>
    </p:spTree>
    <p:extLst>
      <p:ext uri="{BB962C8B-B14F-4D97-AF65-F5344CB8AC3E}">
        <p14:creationId xmlns:p14="http://schemas.microsoft.com/office/powerpoint/2010/main" val="427070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9161A-2241-432E-9413-2C3B1C0F6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Yêu cầu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EF8A0-272E-4361-8252-02DBB78BA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Sinh viên phân tích hô hấp kí vào phần note bên dưới mỗi slide</a:t>
            </a:r>
          </a:p>
        </p:txBody>
      </p:sp>
    </p:spTree>
    <p:extLst>
      <p:ext uri="{BB962C8B-B14F-4D97-AF65-F5344CB8AC3E}">
        <p14:creationId xmlns:p14="http://schemas.microsoft.com/office/powerpoint/2010/main" val="471482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85A3F3-AE82-4984-8E33-DAE2B219E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0" y="557212"/>
            <a:ext cx="5929816" cy="56578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C05E56-12EA-423F-847C-22799D352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296" y="0"/>
            <a:ext cx="6034038" cy="44791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6BA138-2692-43BE-916F-480AD16557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1368" y="3215998"/>
            <a:ext cx="4483894" cy="371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779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4B61AD-F30D-4FD1-9D85-C56D99A2E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90" y="678656"/>
            <a:ext cx="5610989" cy="55006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67089E-CB49-458D-9A7D-BC4F763F0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0037"/>
            <a:ext cx="5509359" cy="4086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4AC2F8-CF70-4C12-8384-15FA0FBA4A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6106" y="3428999"/>
            <a:ext cx="4106641" cy="326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08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CBFE57CB1B11440BCD12107BCD10307" ma:contentTypeVersion="9" ma:contentTypeDescription="Create a new document." ma:contentTypeScope="" ma:versionID="d55d5b73bae208b05949768bd86a5510">
  <xsd:schema xmlns:xsd="http://www.w3.org/2001/XMLSchema" xmlns:xs="http://www.w3.org/2001/XMLSchema" xmlns:p="http://schemas.microsoft.com/office/2006/metadata/properties" xmlns:ns2="d62cfb88-c9f5-440a-a294-7d451f7acc2d" xmlns:ns3="6974661b-99c1-42b6-9a95-0adf6dbf3e8c" targetNamespace="http://schemas.microsoft.com/office/2006/metadata/properties" ma:root="true" ma:fieldsID="5020c43ec9786de4c5d7177e1d2fe867" ns2:_="" ns3:_="">
    <xsd:import namespace="d62cfb88-c9f5-440a-a294-7d451f7acc2d"/>
    <xsd:import namespace="6974661b-99c1-42b6-9a95-0adf6dbf3e8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2cfb88-c9f5-440a-a294-7d451f7acc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74661b-99c1-42b6-9a95-0adf6dbf3e8c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15343A8-69C8-4536-AD00-BA0C96D8BE7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C7DD84-28BD-4F05-8491-A374BF19CCC4}"/>
</file>

<file path=customXml/itemProps3.xml><?xml version="1.0" encoding="utf-8"?>
<ds:datastoreItem xmlns:ds="http://schemas.openxmlformats.org/officeDocument/2006/customXml" ds:itemID="{DF03823D-F453-486F-B7E2-DBEDD2239754}">
  <ds:schemaRefs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elements/1.1/"/>
    <ds:schemaRef ds:uri="http://schemas.openxmlformats.org/package/2006/metadata/core-properties"/>
    <ds:schemaRef ds:uri="e6cfa958-310d-435b-9981-a871f1251522"/>
    <ds:schemaRef ds:uri="a1a7fcc3-0252-44ef-a54f-fb9559ee743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31</Words>
  <Application>Microsoft Office PowerPoint</Application>
  <PresentationFormat>Widescreen</PresentationFormat>
  <Paragraphs>5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Bài tập Phân tích Hô hấp kí</vt:lpstr>
      <vt:lpstr>Yêu cầu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tập Phân tích Hô hấp kí</dc:title>
  <dc:creator>Dương Minh Ngọc</dc:creator>
  <cp:lastModifiedBy>Dương Minh Ngọc</cp:lastModifiedBy>
  <cp:revision>2</cp:revision>
  <dcterms:created xsi:type="dcterms:W3CDTF">2020-09-14T10:09:48Z</dcterms:created>
  <dcterms:modified xsi:type="dcterms:W3CDTF">2020-12-17T23:57:07Z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0x0101009CBFE57CB1B11440BCD12107BCD10307</vt:lpwstr>
  </property>
</Properties>
</file>

<file path=docProps/thumbnail.jpeg>
</file>